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317" r:id="rId5"/>
    <p:sldId id="318" r:id="rId6"/>
    <p:sldId id="319" r:id="rId7"/>
    <p:sldId id="265" r:id="rId8"/>
    <p:sldId id="267" r:id="rId9"/>
    <p:sldId id="266" r:id="rId10"/>
    <p:sldId id="258" r:id="rId11"/>
    <p:sldId id="32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30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35E4-252B-47D0-B29C-7C940371845A}" type="datetimeFigureOut">
              <a:rPr lang="en-AU" smtClean="0"/>
              <a:pPr/>
              <a:t>15/09/2010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E42D9-1FA5-4A43-9D8B-C3B0DE7BBA8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urorahistoryboutique.com/products/M000012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84784"/>
            <a:ext cx="3600400" cy="33432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486916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>
                    <a:lumMod val="95000"/>
                  </a:schemeClr>
                </a:solidFill>
              </a:rPr>
              <a:t>ANCIENT GREEK BATTLE HELMET</a:t>
            </a:r>
            <a:endParaRPr lang="en-A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8 0.01067  0.017 0.02133  0.021 0.03467  C 0.025 0.04933  0.027 0.06667  0.029 0.084  C 0.031 0.10133  0.029 0.116  0.027 0.132  C 0.025 0.14667  0.022 0.16267  0.015 0.176  C 0.009 0.18933  -0.001 0.2  -0.012 0.208  C -0.022 0.216  -0.034 0.22133  -0.046 0.224  C -0.058 0.22667  -0.07 0.22667  -0.081 0.224  C -0.093 0.22133  -0.104 0.21467  -0.113 0.204  C -0.122 0.19467  -0.13 0.18267  -0.134 0.168  C -0.139 0.15467  -0.141 0.136  -0.141 0.12133  C -0.142 0.10667  -0.141 0.08933  -0.136 0.07467  C -0.131 0.06133  -0.122 0.05067  -0.11 0.04533  C -0.098 0.04133  -0.086 0.04667  -0.078 0.056  C -0.071 0.06533  -0.066 0.08  -0.065 0.09733  C -0.065 0.11467  -0.066 0.13067  -0.071 0.144  C -0.076 0.15733  -0.075 0.16  -0.095 0.17733  C -0.113 0.196  -0.131 0.19067  -0.142 0.192  C -0.153 0.192  -0.162 0.18667  -0.173 0.18133  C -0.185 0.17467  -0.195 0.16267  -0.202 0.152  C -0.209 0.14133  -0.212 0.128  -0.216 0.10667  C -0.219 0.08533  -0.219 0.07467  -0.219 0.05867  C -0.219 0.04267  -0.219 0.02667  -0.219 0.01067  E" pathEditMode="relative" ptsTypes="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mlahanas.de/Greeks/war/Armor/arm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4824536" cy="49810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580526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AN ANCIENT GREEK HOPLITE SHIELD</a:t>
            </a:r>
            <a:endParaRPr lang="en-A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mollie cooperrr</dc:creator>
  <cp:lastModifiedBy>mollie cooperrr</cp:lastModifiedBy>
  <cp:revision>7</cp:revision>
  <dcterms:created xsi:type="dcterms:W3CDTF">2010-09-08T00:38:26Z</dcterms:created>
  <dcterms:modified xsi:type="dcterms:W3CDTF">2010-09-14T23:18:43Z</dcterms:modified>
</cp:coreProperties>
</file>